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18"/>
  </p:notesMasterIdLst>
  <p:sldIdLst>
    <p:sldId id="256" r:id="rId5"/>
    <p:sldId id="2146847054" r:id="rId6"/>
    <p:sldId id="262" r:id="rId7"/>
    <p:sldId id="263" r:id="rId8"/>
    <p:sldId id="265" r:id="rId9"/>
    <p:sldId id="2146847057" r:id="rId10"/>
    <p:sldId id="2146847060" r:id="rId11"/>
    <p:sldId id="2146847064" r:id="rId12"/>
    <p:sldId id="2146847063" r:id="rId13"/>
    <p:sldId id="2146847062" r:id="rId14"/>
    <p:sldId id="2146847061" r:id="rId15"/>
    <p:sldId id="2146847055" r:id="rId16"/>
    <p:sldId id="25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26-02-2025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2/26/2025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2/26/2025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2/26/2025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2/26/2025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2/26/2025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2/26/2025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A64E4D-8DED-7830-2955-1BE78C5B06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ishnu30543/ibm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9108" y="1821635"/>
            <a:ext cx="9144000" cy="97777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Secure data Hiding in Images using steganography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CAPSTONE PROJECT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54489" y="4058588"/>
            <a:ext cx="9528623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Presented By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Student Name :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Yanduru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Vishnu Sai Vardhan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College Name &amp; Department : KL University CSE – Data Science</a:t>
            </a:r>
          </a:p>
          <a:p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C6B3D-1072-C2D2-EBFE-E33CABE39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Conclusion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3071DF1-808E-03AB-5116-3863FB5C54F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10339" y="1426587"/>
            <a:ext cx="11371322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 Image Steganography application successfully addresses the need for covert communication by providing a secure, user-friendly solution for hiding messages within digital images. The project achieves its core objectives by: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Security &amp; Privacy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Successfully implementing LSB steganography with password protection, making secret messages undetectable to casual observers.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Accessibility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Creating an intuitive dark-themed GUI that makes steganography accessible to both technical and non-technical users.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Reliability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Ensuring message integrity through automatic capacity checking and efficient pixel utilization, preventing data loss or corruption.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project effectively bridges the gap between security and usability, making secure communication available to privacy-conscious individuals, educators, and security professionals </a:t>
            </a:r>
          </a:p>
        </p:txBody>
      </p:sp>
    </p:spTree>
    <p:extLst>
      <p:ext uri="{BB962C8B-B14F-4D97-AF65-F5344CB8AC3E}">
        <p14:creationId xmlns:p14="http://schemas.microsoft.com/office/powerpoint/2010/main" val="42338823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9F08C-D61F-627D-C4E5-397E3E84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GitHub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299DD-46FA-7866-41D8-C1BFCC2F6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b="1" dirty="0">
                <a:hlinkClick r:id="rId2"/>
              </a:rPr>
              <a:t>https://github.com/Vishnu30543/ibm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2230664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38FD1-D00E-E75B-705C-564F06D93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05435" indent="-305435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Enhanced Security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: Implementation of advanced encryption algorithms (AES/RSA) alongside steganography, and support for hiding messages in audio/video files.</a:t>
            </a:r>
          </a:p>
          <a:p>
            <a:pPr marL="305435" indent="-305435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Advanced Features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: Integration of blockchain for message verification, cloud storage support for secure image sharing, and AI-powered steganography detection resistance. </a:t>
            </a:r>
          </a:p>
          <a:p>
            <a:pPr marL="305435" indent="-305435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Cross-Platform Development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: Mobile application development (Android/iOS) and web-based version with real-time collaboration features.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F968F13-9AC4-7120-7ACD-9F752C767D5D}"/>
              </a:ext>
            </a:extLst>
          </p:cNvPr>
          <p:cNvSpPr txBox="1">
            <a:spLocks/>
          </p:cNvSpPr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solidFill>
                  <a:schemeClr val="accent1"/>
                </a:solidFill>
                <a:latin typeface="Arial"/>
                <a:cs typeface="Arial"/>
              </a:rPr>
              <a:t>Future scope</a:t>
            </a:r>
          </a:p>
        </p:txBody>
      </p:sp>
    </p:spTree>
    <p:extLst>
      <p:ext uri="{BB962C8B-B14F-4D97-AF65-F5344CB8AC3E}">
        <p14:creationId xmlns:p14="http://schemas.microsoft.com/office/powerpoint/2010/main" val="6148826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E4CA82-64EC-4D4E-A5E5-3EBB66E7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FEB4C-F209-4AE7-AA2B-B3C26CE2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573" y="558468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8641-EEA3-4EC4-BF39-4075B0C12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8938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/>
                <a:ea typeface="+mn-lt"/>
                <a:cs typeface="Arial"/>
              </a:rPr>
              <a:t>  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Problem Statement 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Technology used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Wow factor </a:t>
            </a:r>
            <a:endParaRPr lang="en-US" sz="2000" dirty="0">
              <a:latin typeface="Arial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End users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Result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Conclusion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Git-hub Link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Future scope</a:t>
            </a:r>
          </a:p>
          <a:p>
            <a:pPr marL="0" indent="0">
              <a:buNone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1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FEE4A9C-3F57-7DA7-91FD-715C3FB47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403" y="1237632"/>
            <a:ext cx="11029615" cy="467332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b="1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today's digital age, secure communication remains a critical challenge. While encryption makes data unreadable, it draws attention to the very existence of secret communication. This project addresses the need for covert message transmission by implementing steganography - the art of hiding information within innocent-looking images. The solution provides a user-friendly GUI application that can embed text messages within digital images without visible alterations, making the communication process both secure and inconspicuous.</a:t>
            </a:r>
            <a:endParaRPr lang="en-IN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  used</a:t>
            </a:r>
            <a:endParaRPr lang="en-US" sz="44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41FD9D-DF07-9C37-1E61-1D920E0EF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671" y="1087378"/>
            <a:ext cx="11613485" cy="5563973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Libraries &amp; Platforms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4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Libraries: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</a:pPr>
            <a:r>
              <a:rPr kumimoji="0" lang="en-US" altLang="en-US" sz="21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OpenCV (cv2)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</a:pPr>
            <a:r>
              <a:rPr kumimoji="0" lang="en-US" altLang="en-US" sz="21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Tkinter</a:t>
            </a:r>
            <a:r>
              <a:rPr kumimoji="0" lang="en-US" altLang="en-US" sz="21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&amp; </a:t>
            </a:r>
            <a:r>
              <a:rPr kumimoji="0" lang="en-US" altLang="en-US" sz="21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ttk</a:t>
            </a:r>
            <a:endParaRPr kumimoji="0" lang="en-US" altLang="en-US" sz="21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</a:pPr>
            <a:r>
              <a:rPr kumimoji="0" lang="en-US" altLang="en-US" sz="21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NumPy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</a:pPr>
            <a:r>
              <a:rPr kumimoji="0" lang="en-US" altLang="en-US" sz="21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Pillow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</a:pPr>
            <a:r>
              <a:rPr kumimoji="0" lang="en-US" altLang="en-US" sz="21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os</a:t>
            </a:r>
            <a:endParaRPr kumimoji="0" lang="en-US" altLang="en-US" sz="21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</a:pPr>
            <a:r>
              <a:rPr kumimoji="0" lang="en-US" altLang="en-US" sz="21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Pathlib</a:t>
            </a:r>
            <a:endParaRPr kumimoji="0" lang="en-US" altLang="en-US" sz="21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2400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2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Platform: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</a:pPr>
            <a:r>
              <a:rPr kumimoji="0" lang="en-US" altLang="en-US" sz="21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Python 3.8+ </a:t>
            </a:r>
          </a:p>
          <a:p>
            <a:pPr marL="0" indent="0">
              <a:buNone/>
            </a:pP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10358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71730"/>
            <a:ext cx="11029616" cy="530296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Wow factors</a:t>
            </a:r>
            <a:endParaRPr lang="en-US" sz="3200" dirty="0">
              <a:solidFill>
                <a:schemeClr val="accent1"/>
              </a:solidFill>
              <a:latin typeface="Calibri Light"/>
              <a:cs typeface="Calibri Light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4FFAF3C-BA60-9181-132C-C36C403AAE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Modern Dark-Themed GUI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- Professional interface with real-time status updates and color-coordinated design, making steganography accessible to non-technical users.</a:t>
            </a: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Dual Input System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- Supports both direct text input and file loading, with automatic message length validation and image capacity checking.</a:t>
            </a: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Enhanced Security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- Password protection for encoding/decoding with robust error handling, while maintaining original image quality.</a:t>
            </a: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Smart Message Processing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- Efficient pixel utilization and automatic message length preservation, preventing data overflow while ensuring message integrity. These features combine security with user-friendliness, setting it apart from typical steganography tools that sacrifice one for the other. </a:t>
            </a:r>
          </a:p>
          <a:p>
            <a:pPr marL="0" indent="0">
              <a:buNone/>
            </a:pPr>
            <a:endParaRPr lang="en-IN" sz="1800" b="1" dirty="0">
              <a:solidFill>
                <a:srgbClr val="0F0F0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024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5986D-DBC5-8220-FE6F-7F2ABC7C4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End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79E23-F86A-AFA9-FE9C-7F5A518E8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400" b="1" i="0" dirty="0">
                <a:solidFill>
                  <a:schemeClr val="tx1"/>
                </a:solidFill>
                <a:effectLst/>
                <a:latin typeface="Segoe WPC"/>
              </a:rPr>
              <a:t>Privacy-Conscious Individuals</a:t>
            </a:r>
          </a:p>
          <a:p>
            <a:r>
              <a:rPr lang="en-IN" sz="2400" b="1" i="0" dirty="0">
                <a:solidFill>
                  <a:schemeClr val="tx1"/>
                </a:solidFill>
                <a:effectLst/>
                <a:latin typeface="Segoe WPC"/>
              </a:rPr>
              <a:t>Educational S</a:t>
            </a:r>
            <a:r>
              <a:rPr lang="en-IN" sz="2400" b="1" dirty="0">
                <a:solidFill>
                  <a:schemeClr val="tx1"/>
                </a:solidFill>
                <a:latin typeface="Segoe WPC"/>
              </a:rPr>
              <a:t>ector</a:t>
            </a:r>
          </a:p>
          <a:p>
            <a:r>
              <a:rPr lang="en-IN" sz="2400" b="1" dirty="0">
                <a:solidFill>
                  <a:schemeClr val="tx1"/>
                </a:solidFill>
                <a:latin typeface="Segoe WPC"/>
              </a:rPr>
              <a:t>Security Professionals</a:t>
            </a:r>
          </a:p>
          <a:p>
            <a:r>
              <a:rPr lang="en-IN" sz="2400" b="1" dirty="0">
                <a:solidFill>
                  <a:schemeClr val="tx1"/>
                </a:solidFill>
                <a:latin typeface="Segoe WPC"/>
              </a:rPr>
              <a:t>Digital Rights Activists</a:t>
            </a:r>
          </a:p>
          <a:p>
            <a:endParaRPr lang="en-IN" b="1" i="0" dirty="0">
              <a:solidFill>
                <a:schemeClr val="tx1"/>
              </a:solidFill>
              <a:effectLst/>
              <a:latin typeface="Segoe WPC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19043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070C-FF0D-BBE3-3D8A-C3794CCCE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67C2B1-CC56-9AFF-04B9-87A37EF2FD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9929" y="1594357"/>
            <a:ext cx="4005967" cy="2904490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DF6CAB2-8991-2A38-52F3-3DDFCB0AA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4096" y="2143554"/>
            <a:ext cx="3756986" cy="180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715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5C5793-103E-9DF0-EFA9-13B84DD8F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44892-A8B7-D279-8CDE-07764BC0B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Results</a:t>
            </a:r>
          </a:p>
        </p:txBody>
      </p:sp>
      <p:pic>
        <p:nvPicPr>
          <p:cNvPr id="7" name="Picture 6" descr="A landscape with a planet and a sunset&#10;&#10;AI-generated content may be incorrect.">
            <a:extLst>
              <a:ext uri="{FF2B5EF4-FFF2-40B4-BE49-F238E27FC236}">
                <a16:creationId xmlns:a16="http://schemas.microsoft.com/office/drawing/2014/main" id="{73725021-95E5-F81E-0952-4758CC6EF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4897" y="4550614"/>
            <a:ext cx="3913239" cy="2201197"/>
          </a:xfrm>
          <a:prstGeom prst="rect">
            <a:avLst/>
          </a:prstGeom>
        </p:spPr>
      </p:pic>
      <p:pic>
        <p:nvPicPr>
          <p:cNvPr id="8" name="Picture 7" descr="A landscape with a planet and a sunset&#10;&#10;AI-generated content may be incorrect.">
            <a:extLst>
              <a:ext uri="{FF2B5EF4-FFF2-40B4-BE49-F238E27FC236}">
                <a16:creationId xmlns:a16="http://schemas.microsoft.com/office/drawing/2014/main" id="{28C810E6-7FDC-7B6F-45CD-F31C9F211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618" y="4550613"/>
            <a:ext cx="3913239" cy="220119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12158CF-6C3E-2A2D-C4B5-01C69913A505}"/>
              </a:ext>
            </a:extLst>
          </p:cNvPr>
          <p:cNvSpPr txBox="1">
            <a:spLocks/>
          </p:cNvSpPr>
          <p:nvPr/>
        </p:nvSpPr>
        <p:spPr>
          <a:xfrm>
            <a:off x="684431" y="3811494"/>
            <a:ext cx="2058769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>
                <a:solidFill>
                  <a:schemeClr val="accent1"/>
                </a:solidFill>
              </a:rPr>
              <a:t>Before :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E985358-6C98-75F1-FF57-1765AA47F1EB}"/>
              </a:ext>
            </a:extLst>
          </p:cNvPr>
          <p:cNvSpPr txBox="1">
            <a:spLocks/>
          </p:cNvSpPr>
          <p:nvPr/>
        </p:nvSpPr>
        <p:spPr>
          <a:xfrm>
            <a:off x="4858225" y="3811494"/>
            <a:ext cx="2058769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>
                <a:solidFill>
                  <a:schemeClr val="accent1"/>
                </a:solidFill>
              </a:rPr>
              <a:t>After :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5BC6C4C-83D2-5931-D54B-FEAEF18BD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6748" y="64390"/>
            <a:ext cx="4159948" cy="438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517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494CC8-F9C6-24EA-3753-909115C32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62A18-58DE-FF34-933B-EBD502037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Results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8CCB1C8-ACB1-292A-809D-22DCF01F2A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0555" y="1502918"/>
            <a:ext cx="3696309" cy="3125807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7D67F44-BC71-68D1-416E-A5DF877E77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2331" y="4997858"/>
            <a:ext cx="5223802" cy="115798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7BDD0BC-44FD-8FDF-71B4-30D18C3632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4517" y="1439411"/>
            <a:ext cx="4182252" cy="312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20583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0268AC5E70984D8FE60B7154176407" ma:contentTypeVersion="15" ma:contentTypeDescription="Create a new document." ma:contentTypeScope="" ma:versionID="104e359103f0f57b1cf9676756e5b944">
  <xsd:schema xmlns:xsd="http://www.w3.org/2001/XMLSchema" xmlns:xs="http://www.w3.org/2001/XMLSchema" xmlns:p="http://schemas.microsoft.com/office/2006/metadata/properties" xmlns:ns3="b30265f8-c5e2-4918-b4a1-b977299ca3e2" xmlns:ns4="fadb41d3-f9cb-40fb-903c-8cacaba95bb5" targetNamespace="http://schemas.microsoft.com/office/2006/metadata/properties" ma:root="true" ma:fieldsID="5615b8f8aa772998bad551f24a33de0e" ns3:_="" ns4:_="">
    <xsd:import namespace="b30265f8-c5e2-4918-b4a1-b977299ca3e2"/>
    <xsd:import namespace="fadb41d3-f9cb-40fb-903c-8cacaba95bb5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0265f8-c5e2-4918-b4a1-b977299ca3e2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db41d3-f9cb-40fb-903c-8cacaba95bb5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30265f8-c5e2-4918-b4a1-b977299ca3e2" xsi:nil="true"/>
  </documentManagement>
</p:properties>
</file>

<file path=customXml/itemProps1.xml><?xml version="1.0" encoding="utf-8"?>
<ds:datastoreItem xmlns:ds="http://schemas.openxmlformats.org/officeDocument/2006/customXml" ds:itemID="{9DD71778-17EE-4151-88AE-C8F4E8043B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0265f8-c5e2-4918-b4a1-b977299ca3e2"/>
    <ds:schemaRef ds:uri="fadb41d3-f9cb-40fb-903c-8cacaba95bb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D289AE2-D2AE-49D1-AFAC-3A79F6794255}">
  <ds:schemaRefs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fadb41d3-f9cb-40fb-903c-8cacaba95bb5"/>
    <ds:schemaRef ds:uri="http://purl.org/dc/terms/"/>
    <ds:schemaRef ds:uri="b30265f8-c5e2-4918-b4a1-b977299ca3e2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68</TotalTime>
  <Words>477</Words>
  <Application>Microsoft Office PowerPoint</Application>
  <PresentationFormat>Widescreen</PresentationFormat>
  <Paragraphs>68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Calibri</vt:lpstr>
      <vt:lpstr>Calibri Light</vt:lpstr>
      <vt:lpstr>Franklin Gothic Book</vt:lpstr>
      <vt:lpstr>Franklin Gothic Demi</vt:lpstr>
      <vt:lpstr>Segoe WPC</vt:lpstr>
      <vt:lpstr>Wingdings</vt:lpstr>
      <vt:lpstr>Wingdings 2</vt:lpstr>
      <vt:lpstr>DividendVTI</vt:lpstr>
      <vt:lpstr>Secure data Hiding in Images using steganography</vt:lpstr>
      <vt:lpstr>OUTLINE</vt:lpstr>
      <vt:lpstr>Problem Statement</vt:lpstr>
      <vt:lpstr>Technology  used</vt:lpstr>
      <vt:lpstr>Wow factors</vt:lpstr>
      <vt:lpstr>End users</vt:lpstr>
      <vt:lpstr>Results</vt:lpstr>
      <vt:lpstr>Results</vt:lpstr>
      <vt:lpstr>Results</vt:lpstr>
      <vt:lpstr>Conclusion</vt:lpstr>
      <vt:lpstr>GitHub Link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VISHNU SAI</dc:creator>
  <cp:lastModifiedBy>VISHNU SAI</cp:lastModifiedBy>
  <cp:revision>30</cp:revision>
  <dcterms:created xsi:type="dcterms:W3CDTF">2021-05-26T16:50:10Z</dcterms:created>
  <dcterms:modified xsi:type="dcterms:W3CDTF">2025-02-26T16:37:01Z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0x0101007F0268AC5E70984D8FE60B7154176407</vt:lpwstr>
  </property>
</Properties>
</file>